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5" r:id="rId15"/>
    <p:sldId id="273" r:id="rId16"/>
    <p:sldId id="276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3D8A-6625-4928-BBEE-AB9462F48E33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2827-D140-4E30-890F-58DF54B4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1235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BE4F-8124-43EA-B179-15280A7E6C0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8CAA-3F43-491B-A9FB-8F54128D4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927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E57-4800-4DF3-BDBE-1BDB6CA4FC15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18E4-1BB4-4C97-8992-6FC470467A26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1AAA-7F8C-4C8E-B5BD-31F27D182ECB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FA30-6E03-440B-A9A7-01887DD0DD60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59CE-39C6-40B0-9139-8F5E1B5BA8C1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E21F-A45E-4497-B158-1957F5E85E8C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A259-DAB7-47D1-9E1B-1CF341B20D66}" type="datetime1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4221-0129-483C-9287-24E318731FE0}" type="datetime1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0B00-CF3F-4BEB-956E-DF994BDF80F7}" type="datetime1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295-275D-4944-8EA6-F80891E5C47E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7839-240E-4825-93DF-8C5716CA6E3F}" type="datetime1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824F-2913-4BD1-974A-BAF515967D5E}" type="datetime1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shi.do95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oshvozrast.ru/rabrod/rabrod.htm" TargetMode="External"/><Relationship Id="rId3" Type="http://schemas.openxmlformats.org/officeDocument/2006/relationships/hyperlink" Target="http://www.o-detstve.ru/forteachers.html" TargetMode="External"/><Relationship Id="rId7" Type="http://schemas.openxmlformats.org/officeDocument/2006/relationships/hyperlink" Target="http://www.tvoyrebenok.ru/index.shtml" TargetMode="External"/><Relationship Id="rId12" Type="http://schemas.openxmlformats.org/officeDocument/2006/relationships/hyperlink" Target="http://www.liveinternet.ru/users/deti-6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5.31.1.68/users.php?m=register" TargetMode="External"/><Relationship Id="rId11" Type="http://schemas.openxmlformats.org/officeDocument/2006/relationships/hyperlink" Target="http://konspekt.vscolu.ru/" TargetMode="External"/><Relationship Id="rId5" Type="http://schemas.openxmlformats.org/officeDocument/2006/relationships/hyperlink" Target="http://www.solnet.ee/contests/index.php" TargetMode="External"/><Relationship Id="rId10" Type="http://schemas.openxmlformats.org/officeDocument/2006/relationships/hyperlink" Target="http://lutiksol.narod2.ru/" TargetMode="External"/><Relationship Id="rId4" Type="http://schemas.openxmlformats.org/officeDocument/2006/relationships/hyperlink" Target="http://detsad-kitty.ru/" TargetMode="External"/><Relationship Id="rId9" Type="http://schemas.openxmlformats.org/officeDocument/2006/relationships/hyperlink" Target="http://forche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охранить\документы\портфолио\portfolio musik\портфолио фон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е 2"/>
          <p:cNvSpPr txBox="1"/>
          <p:nvPr/>
        </p:nvSpPr>
        <p:spPr>
          <a:xfrm>
            <a:off x="653326" y="401733"/>
            <a:ext cx="7695491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ПОРТФОЛИО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3"/>
          <p:cNvSpPr txBox="1"/>
          <p:nvPr/>
        </p:nvSpPr>
        <p:spPr>
          <a:xfrm>
            <a:off x="263436" y="2041938"/>
            <a:ext cx="8707069" cy="19195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Магомадовой</a:t>
            </a:r>
            <a:r>
              <a:rPr lang="ru-RU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Хавы</a:t>
            </a:r>
            <a:r>
              <a:rPr lang="ru-RU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Султановны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26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34"/>
          <p:cNvSpPr txBox="1">
            <a:spLocks noChangeArrowheads="1"/>
          </p:cNvSpPr>
          <p:nvPr/>
        </p:nvSpPr>
        <p:spPr bwMode="auto">
          <a:xfrm>
            <a:off x="884953" y="332656"/>
            <a:ext cx="7347585" cy="14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Разработка </a:t>
            </a:r>
            <a:r>
              <a:rPr lang="ru-RU" sz="36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методических пособий: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оле 35"/>
          <p:cNvSpPr txBox="1">
            <a:spLocks noChangeArrowheads="1"/>
          </p:cNvSpPr>
          <p:nvPr/>
        </p:nvSpPr>
        <p:spPr bwMode="auto">
          <a:xfrm>
            <a:off x="323528" y="1988840"/>
            <a:ext cx="85689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лэпбука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«Толерантность»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лэпбука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«Занимательная математика»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лэпбука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«Юный пешеход»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Размещено </a:t>
            </a: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электронное портфолио 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на сайте МБДОУ  «Детский сад №1 «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Деши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»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с.Рошни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-Чу»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421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39"/>
          <p:cNvSpPr txBox="1"/>
          <p:nvPr/>
        </p:nvSpPr>
        <p:spPr>
          <a:xfrm>
            <a:off x="914400" y="-44767"/>
            <a:ext cx="731520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800" b="1" dirty="0" smtClean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800" b="1" dirty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Раздел </a:t>
            </a: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Методическая копилка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40"/>
          <p:cNvSpPr txBox="1">
            <a:spLocks/>
          </p:cNvSpPr>
          <p:nvPr/>
        </p:nvSpPr>
        <p:spPr>
          <a:xfrm>
            <a:off x="1331640" y="1929448"/>
            <a:ext cx="5463540" cy="49733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sz="2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19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41"/>
          <p:cNvSpPr txBox="1">
            <a:spLocks/>
          </p:cNvSpPr>
          <p:nvPr/>
        </p:nvSpPr>
        <p:spPr>
          <a:xfrm>
            <a:off x="914400" y="332656"/>
            <a:ext cx="7315200" cy="14141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ПЕРЕЧЕНЬ МЕТОДИЧЕСКИХ РАЗРАБОТОК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57413"/>
              </p:ext>
            </p:extLst>
          </p:nvPr>
        </p:nvGraphicFramePr>
        <p:xfrm>
          <a:off x="179512" y="1781153"/>
          <a:ext cx="8784976" cy="273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496"/>
                <a:gridCol w="7045493"/>
                <a:gridCol w="1206987"/>
              </a:tblGrid>
              <a:tr h="26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методической разработки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6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Родительское собрание в средней группе: «Культура общения»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6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Режимные моменты в детском саду: подъем детей после сна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8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Родительское собрание «Азы воспитания»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6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Доклад «Здоровый образ жизни»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526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Родительское собрание. Круглый стол с элементами тренинга – «Роль отца в семейном воспитании»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58258" marR="58258" marT="0" marB="0"/>
                </a:tc>
              </a:tr>
              <a:tr h="26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Творческая разработка «Содержание психолого-педагогической работы по освоению детьми образовательной области «Безопасность»»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  <a:tr h="26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Книга Памяти</a:t>
                      </a:r>
                      <a:endParaRPr lang="ru-RU" dirty="0"/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7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46"/>
          <p:cNvSpPr txBox="1"/>
          <p:nvPr/>
        </p:nvSpPr>
        <p:spPr>
          <a:xfrm>
            <a:off x="875030" y="332656"/>
            <a:ext cx="7259320" cy="16052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Документы и материалы по самообразованию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оле 81"/>
          <p:cNvSpPr txBox="1"/>
          <p:nvPr/>
        </p:nvSpPr>
        <p:spPr>
          <a:xfrm>
            <a:off x="323528" y="1937936"/>
            <a:ext cx="8568952" cy="4515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Курсы повышения квалификации: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«Формирование и развитие универсальных учебных действий младших школьников» (2011 год)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«Организация образовательного процесса в ДОУ в контексте ФГТ (система мониторинга)» (2012 год)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Методическая тема по самообразованию: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«Развитие эмоциональной сферы дошкольников средствами различных видов искусств »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383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31"/>
          <p:cNvSpPr txBox="1">
            <a:spLocks noChangeArrowheads="1"/>
          </p:cNvSpPr>
          <p:nvPr/>
        </p:nvSpPr>
        <p:spPr bwMode="auto">
          <a:xfrm>
            <a:off x="107504" y="116632"/>
            <a:ext cx="8856984" cy="1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Достижения воспитанников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7802"/>
              </p:ext>
            </p:extLst>
          </p:nvPr>
        </p:nvGraphicFramePr>
        <p:xfrm>
          <a:off x="179509" y="1700764"/>
          <a:ext cx="8784978" cy="456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380"/>
                <a:gridCol w="3416380"/>
                <a:gridCol w="976109"/>
                <a:gridCol w="976109"/>
              </a:tblGrid>
              <a:tr h="949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  <a:tr h="82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поделок «Золотая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осень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дерева из бумаги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 кордона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  <a:tr h="592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ДОУ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рисунков по ПДД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  <a:tr h="59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поделок «Зимнее вдохновение»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  <a:tr h="592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</a:t>
                      </a: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рисунков «Золотая осень»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  <a:tr h="45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</a:t>
                      </a: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чтецов посвященный ко Дню Матери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90" marR="590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2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56"/>
          <p:cNvSpPr txBox="1"/>
          <p:nvPr/>
        </p:nvSpPr>
        <p:spPr>
          <a:xfrm>
            <a:off x="909002" y="2060848"/>
            <a:ext cx="7325995" cy="22825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837004" cy="64533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83" y="908720"/>
            <a:ext cx="6177817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6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24" y="64136"/>
            <a:ext cx="4486486" cy="33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57"/>
          <p:cNvSpPr txBox="1">
            <a:spLocks noChangeArrowheads="1"/>
          </p:cNvSpPr>
          <p:nvPr/>
        </p:nvSpPr>
        <p:spPr bwMode="auto">
          <a:xfrm>
            <a:off x="171257" y="3456306"/>
            <a:ext cx="4486910" cy="26520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Мероприятия «Мисс Осень -2019»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768134"/>
            <a:ext cx="4486910" cy="3365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59"/>
          <p:cNvSpPr txBox="1">
            <a:spLocks noChangeArrowheads="1"/>
          </p:cNvSpPr>
          <p:nvPr/>
        </p:nvSpPr>
        <p:spPr bwMode="auto">
          <a:xfrm>
            <a:off x="4161145" y="6217255"/>
            <a:ext cx="4646295" cy="26520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              Посещение мечети в </a:t>
            </a:r>
            <a:r>
              <a:rPr lang="ru-RU" sz="1600" b="1" dirty="0" err="1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с.Рошни</a:t>
            </a: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-Чу»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6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4982"/>
            <a:ext cx="4572000" cy="3418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77"/>
          <p:cNvSpPr txBox="1"/>
          <p:nvPr/>
        </p:nvSpPr>
        <p:spPr>
          <a:xfrm>
            <a:off x="223627" y="3192572"/>
            <a:ext cx="4369435" cy="6945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z="16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«Юный пешеход»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062" y="1988840"/>
            <a:ext cx="4550938" cy="39270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78"/>
          <p:cNvSpPr txBox="1"/>
          <p:nvPr/>
        </p:nvSpPr>
        <p:spPr>
          <a:xfrm>
            <a:off x="4427984" y="5975871"/>
            <a:ext cx="4585335" cy="3486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Занятие по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лэпбуку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«Толерантность»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928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77" y="130062"/>
            <a:ext cx="4349806" cy="3298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82"/>
          <p:cNvSpPr txBox="1"/>
          <p:nvPr/>
        </p:nvSpPr>
        <p:spPr>
          <a:xfrm>
            <a:off x="178877" y="3472067"/>
            <a:ext cx="4927600" cy="2831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Праздник Осени.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2019 </a:t>
            </a:r>
            <a:r>
              <a:rPr lang="ru-RU" sz="16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год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683" y="2780928"/>
            <a:ext cx="4318846" cy="3239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84"/>
          <p:cNvSpPr txBox="1"/>
          <p:nvPr/>
        </p:nvSpPr>
        <p:spPr>
          <a:xfrm>
            <a:off x="4258596" y="6077213"/>
            <a:ext cx="4859020" cy="2831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Новый год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2019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755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5"/>
          <p:cNvSpPr txBox="1"/>
          <p:nvPr/>
        </p:nvSpPr>
        <p:spPr>
          <a:xfrm>
            <a:off x="2292984" y="260648"/>
            <a:ext cx="4836795" cy="13652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СОДЕРЖАНИЕ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6"/>
          <p:cNvSpPr txBox="1">
            <a:spLocks/>
          </p:cNvSpPr>
          <p:nvPr/>
        </p:nvSpPr>
        <p:spPr>
          <a:xfrm>
            <a:off x="755576" y="1625898"/>
            <a:ext cx="6591300" cy="45624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1. Общие сведения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2. Ресурсное обеспечение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3. Методическая копилка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Документы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 материалы по самообразованию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Достижения воспитанников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Фотоматериалы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61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9"/>
          <p:cNvSpPr txBox="1"/>
          <p:nvPr/>
        </p:nvSpPr>
        <p:spPr>
          <a:xfrm>
            <a:off x="180123" y="-171400"/>
            <a:ext cx="8767244" cy="15895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РАЗДЕЛ 1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Общие сведения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10"/>
          <p:cNvSpPr txBox="1">
            <a:spLocks noChangeArrowheads="1"/>
          </p:cNvSpPr>
          <p:nvPr/>
        </p:nvSpPr>
        <p:spPr bwMode="auto">
          <a:xfrm>
            <a:off x="899591" y="2276872"/>
            <a:ext cx="7086389" cy="331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Резюме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Дополнительная информация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99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2"/>
          <p:cNvSpPr txBox="1"/>
          <p:nvPr/>
        </p:nvSpPr>
        <p:spPr>
          <a:xfrm>
            <a:off x="2528140" y="117157"/>
            <a:ext cx="6403980" cy="1092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РЕЗЮМЕ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7157"/>
            <a:ext cx="2380997" cy="35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е 14"/>
          <p:cNvSpPr txBox="1">
            <a:spLocks/>
          </p:cNvSpPr>
          <p:nvPr/>
        </p:nvSpPr>
        <p:spPr>
          <a:xfrm>
            <a:off x="2566513" y="903040"/>
            <a:ext cx="6397975" cy="3333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Ф.И.О.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Магомадова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Хава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Султановна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Дата рождения: </a:t>
            </a:r>
            <a:r>
              <a:rPr lang="ru-RU" sz="1400" u="sng" dirty="0" smtClean="0">
                <a:latin typeface="Times New Roman"/>
                <a:ea typeface="Calibri"/>
                <a:cs typeface="Times New Roman"/>
              </a:rPr>
              <a:t>25.09.1991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Место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рождения:</a:t>
            </a:r>
            <a:r>
              <a:rPr lang="ru-RU" sz="1400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u="sng" dirty="0" err="1" smtClean="0">
                <a:latin typeface="Times New Roman"/>
                <a:ea typeface="Calibri"/>
                <a:cs typeface="Times New Roman"/>
              </a:rPr>
              <a:t>Заветинский</a:t>
            </a:r>
            <a:r>
              <a:rPr lang="ru-RU" sz="1400" u="sng" dirty="0" smtClean="0">
                <a:latin typeface="Times New Roman"/>
                <a:ea typeface="Calibri"/>
                <a:cs typeface="Times New Roman"/>
              </a:rPr>
              <a:t> район Ростовская область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Гражданство</a:t>
            </a: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РФ     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Пол: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женский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Домашний адрес: 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366510, </a:t>
            </a:r>
            <a:r>
              <a:rPr lang="ru-RU" sz="1400" u="sng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еченская </a:t>
            </a:r>
            <a:r>
              <a:rPr lang="ru-RU" sz="1400" u="sng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еспублика,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Урус-Мартановский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район, </a:t>
            </a:r>
            <a:endParaRPr lang="ru-RU" sz="1400" u="sng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с.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Рошни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-Чу,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ул.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А.Кадырова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, 77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Телефон: 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8(928) 024-00-26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en-US" sz="1400" b="1" dirty="0">
                <a:effectLst/>
                <a:latin typeface="Times New Roman"/>
                <a:ea typeface="Calibri"/>
                <a:cs typeface="Times New Roman"/>
              </a:rPr>
              <a:t>mail</a:t>
            </a: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khanawww95@gmail.com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оле 15"/>
          <p:cNvSpPr txBox="1">
            <a:spLocks/>
          </p:cNvSpPr>
          <p:nvPr/>
        </p:nvSpPr>
        <p:spPr>
          <a:xfrm>
            <a:off x="107505" y="3894783"/>
            <a:ext cx="8856984" cy="30232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Место </a:t>
            </a:r>
            <a:r>
              <a:rPr lang="ru-RU" sz="1400" b="1" dirty="0" err="1">
                <a:effectLst/>
                <a:latin typeface="Times New Roman"/>
                <a:ea typeface="Calibri"/>
                <a:cs typeface="Times New Roman"/>
              </a:rPr>
              <a:t>работы:</a:t>
            </a:r>
            <a:r>
              <a:rPr lang="ru-RU" sz="1400" u="sng" dirty="0" err="1">
                <a:effectLst/>
                <a:latin typeface="Times New Roman"/>
                <a:ea typeface="Calibri"/>
                <a:cs typeface="Times New Roman"/>
              </a:rPr>
              <a:t>Муниципальное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 бюджетное дошкольное образовательное учреждение 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«Детский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сад № 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1 «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Деши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»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с.Рошни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-Чу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Урус-Мартановского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муниципального </a:t>
            </a:r>
            <a:r>
              <a:rPr lang="ru-RU" sz="1400" u="sng" dirty="0" err="1" smtClean="0">
                <a:effectLst/>
                <a:latin typeface="Times New Roman"/>
                <a:ea typeface="Calibri"/>
                <a:cs typeface="Times New Roman"/>
              </a:rPr>
              <a:t>района№</a:t>
            </a:r>
            <a:r>
              <a:rPr lang="ru-RU" sz="1400" b="1" dirty="0" err="1" smtClean="0">
                <a:effectLst/>
                <a:latin typeface="Times New Roman"/>
                <a:ea typeface="Calibri"/>
                <a:cs typeface="Times New Roman"/>
              </a:rPr>
              <a:t>Педагогический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стаж: </a:t>
            </a:r>
            <a:r>
              <a:rPr lang="ru-RU" sz="1400" u="sng" dirty="0">
                <a:effectLst/>
                <a:latin typeface="Times New Roman"/>
                <a:ea typeface="Calibri"/>
                <a:cs typeface="Times New Roman"/>
              </a:rPr>
              <a:t>1 год и 6 месяцев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Стаж работы в МБДОУ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«Детский сад №1 «</a:t>
            </a:r>
            <a:r>
              <a:rPr lang="ru-RU" sz="1400" b="1" dirty="0" err="1" smtClean="0">
                <a:effectLst/>
                <a:latin typeface="Times New Roman"/>
                <a:ea typeface="Calibri"/>
                <a:cs typeface="Times New Roman"/>
              </a:rPr>
              <a:t>Деши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» </a:t>
            </a:r>
            <a:r>
              <a:rPr lang="ru-RU" sz="1400" b="1" dirty="0" err="1" smtClean="0">
                <a:effectLst/>
                <a:latin typeface="Times New Roman"/>
                <a:ea typeface="Calibri"/>
                <a:cs typeface="Times New Roman"/>
              </a:rPr>
              <a:t>с.Рошни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-Чу»»: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u="sng" dirty="0" smtClean="0">
                <a:latin typeface="Times New Roman"/>
                <a:ea typeface="Calibri"/>
                <a:cs typeface="Times New Roman"/>
              </a:rPr>
              <a:t>8 месяцев</a:t>
            </a:r>
            <a:r>
              <a:rPr lang="ru-RU" sz="1400" u="sng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none" strike="noStrike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0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75099"/>
              </p:ext>
            </p:extLst>
          </p:nvPr>
        </p:nvGraphicFramePr>
        <p:xfrm>
          <a:off x="683568" y="908721"/>
          <a:ext cx="7488832" cy="449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75"/>
                <a:gridCol w="4073496"/>
                <a:gridCol w="1817361"/>
              </a:tblGrid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Годы учебы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учреждения, город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Курс, 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Учусь в Грозненском педагогическом колледже,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</a:t>
                      </a:r>
                      <a:r>
                        <a:rPr lang="ru-RU" sz="1400" dirty="0">
                          <a:effectLst/>
                        </a:rPr>
                        <a:t>курс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2004-2009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 </a:t>
                      </a:r>
                      <a:r>
                        <a:rPr lang="ru-RU" sz="1400" dirty="0" smtClean="0">
                          <a:effectLst/>
                        </a:rPr>
                        <a:t>СОШ </a:t>
                      </a: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smtClean="0">
                          <a:effectLst/>
                        </a:rPr>
                        <a:t>2, </a:t>
                      </a:r>
                      <a:r>
                        <a:rPr lang="ru-RU" sz="1400" dirty="0" err="1" smtClean="0">
                          <a:effectLst/>
                        </a:rPr>
                        <a:t>с.Рошни</a:t>
                      </a:r>
                      <a:r>
                        <a:rPr lang="ru-RU" sz="1400" dirty="0" smtClean="0">
                          <a:effectLst/>
                        </a:rPr>
                        <a:t>-Чу, серебряная медаль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-11 </a:t>
                      </a: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1998-2004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СОШ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с.Новоилиновка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Заветинского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района Ростовской области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1-6 </a:t>
                      </a: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-18466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Образование: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5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8"/>
          <p:cNvSpPr txBox="1"/>
          <p:nvPr/>
        </p:nvSpPr>
        <p:spPr>
          <a:xfrm>
            <a:off x="945603" y="404664"/>
            <a:ext cx="7237095" cy="21888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ДОПОЛНИТЕЛЬНАЯ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ИНФОРМАЦИЯ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5"/>
          <p:cNvSpPr txBox="1">
            <a:spLocks/>
          </p:cNvSpPr>
          <p:nvPr/>
        </p:nvSpPr>
        <p:spPr>
          <a:xfrm>
            <a:off x="945603" y="2276872"/>
            <a:ext cx="7166610" cy="280075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Навыки </a:t>
            </a: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работы с ПК</a:t>
            </a: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2200" dirty="0" err="1">
                <a:effectLst/>
                <a:latin typeface="Times New Roman"/>
                <a:ea typeface="Calibri"/>
                <a:cs typeface="Times New Roman"/>
              </a:rPr>
              <a:t>Ms</a:t>
            </a:r>
            <a:r>
              <a:rPr lang="en-US" sz="2200" dirty="0">
                <a:effectLst/>
                <a:latin typeface="Times New Roman"/>
                <a:ea typeface="Calibri"/>
                <a:cs typeface="Times New Roman"/>
              </a:rPr>
              <a:t> Office, Movie maker, Adobe Photoshop.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ffectLst/>
                <a:latin typeface="Times New Roman"/>
                <a:ea typeface="Calibri"/>
                <a:cs typeface="Times New Roman"/>
              </a:rPr>
              <a:t>Интересы, предпочтения, хобби:</a:t>
            </a: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2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-создание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поделок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-выращивание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комнатных растений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-увлечение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рисованием и искусством в целом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-интерес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к театральным постановкам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-прослушивание </a:t>
            </a: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живой музыки разных жанров, направлений; исполнение песен.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2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0"/>
          <p:cNvSpPr txBox="1"/>
          <p:nvPr/>
        </p:nvSpPr>
        <p:spPr>
          <a:xfrm>
            <a:off x="323528" y="-626110"/>
            <a:ext cx="7893145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 b="1" dirty="0" smtClean="0">
              <a:ln w="24498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Раздел </a:t>
            </a: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Ресурсное обеспечение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9"/>
          <p:cNvSpPr txBox="1">
            <a:spLocks/>
          </p:cNvSpPr>
          <p:nvPr/>
        </p:nvSpPr>
        <p:spPr>
          <a:xfrm>
            <a:off x="892492" y="1202690"/>
            <a:ext cx="7359015" cy="839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Список </a:t>
            </a: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научно-методического обеспечения: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оле 21"/>
          <p:cNvSpPr txBox="1">
            <a:spLocks noChangeArrowheads="1"/>
          </p:cNvSpPr>
          <p:nvPr/>
        </p:nvSpPr>
        <p:spPr bwMode="auto">
          <a:xfrm>
            <a:off x="323528" y="1804035"/>
            <a:ext cx="8568952" cy="58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endParaRPr lang="ru-RU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endParaRPr lang="ru-RU" sz="1600" b="1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Использование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методических материалов и учебно-методической литературы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Использование ИКТ  в образовательном процессе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Разработка методических пособий (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Персональная страница в сетевых сообществах: 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1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deshi.do95.ru</a:t>
            </a:r>
            <a:endParaRPr lang="ru-RU" sz="16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030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4"/>
          <p:cNvSpPr txBox="1">
            <a:spLocks noChangeArrowheads="1"/>
          </p:cNvSpPr>
          <p:nvPr/>
        </p:nvSpPr>
        <p:spPr bwMode="auto">
          <a:xfrm>
            <a:off x="913949" y="0"/>
            <a:ext cx="7381875" cy="192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методических материалов и учебно-методической литературы: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оле 26"/>
          <p:cNvSpPr txBox="1">
            <a:spLocks noChangeArrowheads="1"/>
          </p:cNvSpPr>
          <p:nvPr/>
        </p:nvSpPr>
        <p:spPr bwMode="auto">
          <a:xfrm>
            <a:off x="107504" y="1772816"/>
            <a:ext cx="8856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Майорова Ф.С. Изучаем дорожную азбуку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Понаморева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И.А.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Позина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В.А. Формирование элементарных математических представлений. Все возрастные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группы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А.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Ахмадов.Чеченские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ингушские народные сказки. А.И.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Алиева.Чеченский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фольклор.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З.М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Масаева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«Мой край родной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Л.И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Пензулаева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Физкультурные занятия в детском саду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Каплунова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И.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Новоскольцева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ЛАДУШКИ. Программа по музыкальному воспитанию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детей.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Образовательной программа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«От рождения до школы» под ред. Н.Е.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Вераксы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Т.С. Комаровой, М.А.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Васильевой.М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.: Мозаика-Синтез, 2014г. 368с.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Е.Е.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Бухарова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ОБЖ для старших дошкольников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err="1">
                <a:latin typeface="Times New Roman"/>
                <a:ea typeface="Calibri"/>
                <a:cs typeface="Times New Roman"/>
              </a:rPr>
              <a:t>Максимчук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Л.В. Что должны знать дошкольники о пожарной безопасности.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79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7"/>
          <p:cNvSpPr txBox="1">
            <a:spLocks noChangeArrowheads="1"/>
          </p:cNvSpPr>
          <p:nvPr/>
        </p:nvSpPr>
        <p:spPr bwMode="auto">
          <a:xfrm>
            <a:off x="1002030" y="-134302"/>
            <a:ext cx="7102475" cy="199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ИКТ  в образовательном процессе: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000" b="1">
                <a:solidFill>
                  <a:srgbClr val="FF3300"/>
                </a:solidFill>
                <a:effectLst/>
                <a:latin typeface="Calibri"/>
                <a:ea typeface="Calibri"/>
                <a:cs typeface="Times New Roman"/>
              </a:rPr>
              <a:t>Список используемых Интернет- ресурсов: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 b="1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06244"/>
              </p:ext>
            </p:extLst>
          </p:nvPr>
        </p:nvGraphicFramePr>
        <p:xfrm>
          <a:off x="251520" y="2111216"/>
          <a:ext cx="8568952" cy="405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478"/>
                <a:gridCol w="4163574"/>
                <a:gridCol w="3905900"/>
              </a:tblGrid>
              <a:tr h="419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сайта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Для педагогов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://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www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o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detstve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ru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forteachers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html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Портал Солнышко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http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://</a:t>
                      </a:r>
                      <a:r>
                        <a:rPr lang="en-US" sz="1400" u="sng" dirty="0">
                          <a:effectLst/>
                          <a:hlinkClick r:id="rId5"/>
                        </a:rPr>
                        <a:t>www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5"/>
                        </a:rPr>
                        <a:t>solnet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5"/>
                        </a:rPr>
                        <a:t>ee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400" u="sng" dirty="0">
                          <a:effectLst/>
                          <a:hlinkClick r:id="rId5"/>
                        </a:rPr>
                        <a:t>contests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400" u="sng" dirty="0">
                          <a:effectLst/>
                          <a:hlinkClick r:id="rId5"/>
                        </a:rPr>
                        <a:t>index</a:t>
                      </a:r>
                      <a:r>
                        <a:rPr lang="ru-RU" sz="14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5"/>
                        </a:rPr>
                        <a:t>php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Kinder-planet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6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://95.31.1.68/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users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php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?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m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=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register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Твой ребенок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7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www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tvoyrebenok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ru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index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shtml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Воспитание детей дошкольного возраста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8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doshvozrast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ru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rabrod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rabrod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htm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Образовательный портал Чеченской Республики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9"/>
                        </a:rPr>
                        <a:t>http</a:t>
                      </a:r>
                      <a:r>
                        <a:rPr lang="en-US" sz="1400" u="sng" dirty="0" smtClean="0">
                          <a:effectLst/>
                          <a:hlinkClick r:id="rId9"/>
                        </a:rPr>
                        <a:t>://edu95.ru</a:t>
                      </a:r>
                      <a:r>
                        <a:rPr lang="en-US" sz="1400" u="sng" dirty="0">
                          <a:effectLst/>
                          <a:hlinkClick r:id="rId9"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Мультимедиа для дошколят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0"/>
                        </a:rPr>
                        <a:t>http://lutiksol.narod2.ru/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Конспекты занятий в детском саду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1"/>
                        </a:rPr>
                        <a:t>http://konspekt.vscolu.ru/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Дети-66.ру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2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12"/>
                        </a:rPr>
                        <a:t>www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12"/>
                        </a:rPr>
                        <a:t>liveinternet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12"/>
                        </a:rPr>
                        <a:t>ru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12"/>
                        </a:rPr>
                        <a:t>users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12"/>
                        </a:rPr>
                        <a:t>deti</a:t>
                      </a:r>
                      <a:r>
                        <a:rPr lang="ru-RU" sz="1400" u="sng">
                          <a:effectLst/>
                          <a:hlinkClick r:id="rId12"/>
                        </a:rPr>
                        <a:t>-66/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ДЕТсад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http://detsad-kitty.ru/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41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749</Words>
  <Application>Microsoft Office PowerPoint</Application>
  <PresentationFormat>Экран (4:3)</PresentationFormat>
  <Paragraphs>214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</cp:lastModifiedBy>
  <cp:revision>22</cp:revision>
  <cp:lastPrinted>2020-02-03T23:01:27Z</cp:lastPrinted>
  <dcterms:created xsi:type="dcterms:W3CDTF">2013-01-31T10:08:31Z</dcterms:created>
  <dcterms:modified xsi:type="dcterms:W3CDTF">2020-02-05T08:35:15Z</dcterms:modified>
</cp:coreProperties>
</file>